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0" r:id="rId3"/>
    <p:sldId id="282" r:id="rId4"/>
    <p:sldId id="283" r:id="rId5"/>
    <p:sldId id="271" r:id="rId6"/>
    <p:sldId id="273" r:id="rId7"/>
    <p:sldId id="258" r:id="rId8"/>
    <p:sldId id="274" r:id="rId9"/>
    <p:sldId id="288" r:id="rId10"/>
    <p:sldId id="260" r:id="rId11"/>
    <p:sldId id="261" r:id="rId12"/>
    <p:sldId id="285" r:id="rId13"/>
    <p:sldId id="264" r:id="rId14"/>
    <p:sldId id="263" r:id="rId15"/>
    <p:sldId id="262" r:id="rId16"/>
    <p:sldId id="266" r:id="rId17"/>
    <p:sldId id="286" r:id="rId18"/>
    <p:sldId id="287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63768" autoAdjust="0"/>
  </p:normalViewPr>
  <p:slideViewPr>
    <p:cSldViewPr>
      <p:cViewPr varScale="1">
        <p:scale>
          <a:sx n="57" d="100"/>
          <a:sy n="57" d="100"/>
        </p:scale>
        <p:origin x="-22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DD4C4-4CE7-4A51-B5C1-1F516F61CACB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DD49C-AF99-4876-BA5E-DD57175602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DD49C-AF99-4876-BA5E-DD57175602A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DBA08-CE52-4478-A16A-FC8F06DD74BF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D8512-37ED-450A-B77F-5229B9FFC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63688" y="260649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</a:rPr>
              <a:t>Яманова Наталья Алексеевна 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>
                <a:solidFill>
                  <a:srgbClr val="7030A0"/>
                </a:solidFill>
              </a:rPr>
              <a:t>МБОУ «</a:t>
            </a:r>
            <a:r>
              <a:rPr lang="ru-RU" sz="4000" b="1" dirty="0" err="1">
                <a:solidFill>
                  <a:srgbClr val="7030A0"/>
                </a:solidFill>
              </a:rPr>
              <a:t>Ивашкинская</a:t>
            </a:r>
            <a:r>
              <a:rPr lang="ru-RU" sz="4000" b="1" dirty="0">
                <a:solidFill>
                  <a:srgbClr val="7030A0"/>
                </a:solidFill>
              </a:rPr>
              <a:t> СОШ»</a:t>
            </a:r>
          </a:p>
        </p:txBody>
      </p:sp>
      <p:pic>
        <p:nvPicPr>
          <p:cNvPr id="1027" name="Picture 3" descr="C:\Users\Наталья\Desktop\DSC009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276872"/>
            <a:ext cx="2088232" cy="3888432"/>
          </a:xfrm>
          <a:prstGeom prst="rect">
            <a:avLst/>
          </a:prstGeom>
          <a:noFill/>
        </p:spPr>
      </p:pic>
      <p:pic>
        <p:nvPicPr>
          <p:cNvPr id="1030" name="Picture 6" descr="C:\Users\Наталья\Desktop\DSCN39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844824"/>
            <a:ext cx="6084168" cy="5013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428604"/>
            <a:ext cx="87154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У каждого в жизни единственный раз 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i="1" dirty="0" smtClean="0"/>
              <a:t>Бывает свой первый, свой памятный класс. 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i="1" dirty="0" smtClean="0"/>
              <a:t>И первый учебник, и первый урок 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i="1" dirty="0" smtClean="0"/>
              <a:t>И первый заливистый школьный звонок.</a:t>
            </a:r>
            <a:r>
              <a:rPr lang="ru-RU" b="1" i="1" dirty="0" smtClean="0"/>
              <a:t> </a:t>
            </a:r>
            <a:endParaRPr lang="ru-RU" dirty="0"/>
          </a:p>
        </p:txBody>
      </p:sp>
      <p:pic>
        <p:nvPicPr>
          <p:cNvPr id="4" name="Picture 2" descr="C:\Users\Comp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2312" y="2786058"/>
            <a:ext cx="5238778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Comp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3" y="285728"/>
            <a:ext cx="6072230" cy="3429024"/>
          </a:xfrm>
          <a:prstGeom prst="rect">
            <a:avLst/>
          </a:prstGeom>
          <a:noFill/>
        </p:spPr>
      </p:pic>
      <p:pic>
        <p:nvPicPr>
          <p:cNvPr id="2051" name="Picture 3" descr="C:\Users\Comp\Desktop\344741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6072230" cy="3271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86314" y="0"/>
            <a:ext cx="435768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Профессию учителя</a:t>
            </a:r>
            <a:br>
              <a:rPr lang="ru-RU" sz="3200" b="1" dirty="0" smtClean="0"/>
            </a:br>
            <a:r>
              <a:rPr lang="ru-RU" sz="3200" b="1" dirty="0" smtClean="0"/>
              <a:t>Я выбрала не зря.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И клятву педагога</a:t>
            </a:r>
            <a:br>
              <a:rPr lang="ru-RU" sz="2800" b="1" dirty="0" smtClean="0"/>
            </a:br>
            <a:r>
              <a:rPr lang="ru-RU" sz="2800" b="1" dirty="0" smtClean="0"/>
              <a:t>Забыть никак нельзя.</a:t>
            </a:r>
            <a:br>
              <a:rPr lang="ru-RU" sz="2800" b="1" dirty="0" smtClean="0"/>
            </a:br>
            <a:r>
              <a:rPr lang="ru-RU" sz="2800" b="1" dirty="0" smtClean="0"/>
              <a:t>Любить ребят нам надо</a:t>
            </a:r>
            <a:br>
              <a:rPr lang="ru-RU" sz="2800" b="1" dirty="0" smtClean="0"/>
            </a:br>
            <a:r>
              <a:rPr lang="ru-RU" sz="2800" b="1" dirty="0" smtClean="0"/>
              <a:t>Всем сердцем и душой,</a:t>
            </a:r>
            <a:br>
              <a:rPr lang="ru-RU" sz="2800" b="1" dirty="0" smtClean="0"/>
            </a:br>
            <a:r>
              <a:rPr lang="ru-RU" sz="2800" b="1" dirty="0" smtClean="0"/>
              <a:t>Что б было детям нашим</a:t>
            </a:r>
            <a:br>
              <a:rPr lang="ru-RU" sz="2800" b="1" dirty="0" smtClean="0"/>
            </a:br>
            <a:r>
              <a:rPr lang="ru-RU" sz="2800" b="1" dirty="0" smtClean="0"/>
              <a:t>Тепло и хорошо!</a:t>
            </a:r>
            <a:endParaRPr lang="ru-RU" sz="2800" b="1" dirty="0"/>
          </a:p>
        </p:txBody>
      </p:sp>
      <p:pic>
        <p:nvPicPr>
          <p:cNvPr id="3074" name="Picture 2" descr="E:\DCIM\100NIKON\DSCN0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857628"/>
            <a:ext cx="4499992" cy="3000372"/>
          </a:xfrm>
          <a:prstGeom prst="rect">
            <a:avLst/>
          </a:prstGeom>
          <a:noFill/>
        </p:spPr>
      </p:pic>
      <p:pic>
        <p:nvPicPr>
          <p:cNvPr id="3075" name="Picture 3" descr="E:\DCIM\100NIKON\DSCN04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57562"/>
            <a:ext cx="4357686" cy="3500438"/>
          </a:xfrm>
          <a:prstGeom prst="rect">
            <a:avLst/>
          </a:prstGeom>
          <a:noFill/>
        </p:spPr>
      </p:pic>
      <p:pic>
        <p:nvPicPr>
          <p:cNvPr id="3076" name="Picture 4" descr="E:\DCIM\100NIKON\DSCN04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786314" cy="4000504"/>
          </a:xfrm>
          <a:prstGeom prst="rect">
            <a:avLst/>
          </a:prstGeom>
          <a:noFill/>
        </p:spPr>
      </p:pic>
      <p:pic>
        <p:nvPicPr>
          <p:cNvPr id="7170" name="Picture 2" descr="G:\IMG_54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1124744"/>
            <a:ext cx="5292080" cy="36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23728" y="4293096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неумолимо быстро летит время… Я работаю в школе  </a:t>
            </a:r>
            <a:r>
              <a:rPr lang="ru-RU" sz="2800" b="1" dirty="0" smtClean="0"/>
              <a:t>15 лет, </a:t>
            </a:r>
            <a:r>
              <a:rPr lang="ru-RU" sz="2800" b="1" dirty="0"/>
              <a:t>и </a:t>
            </a:r>
            <a:r>
              <a:rPr lang="ru-RU" sz="2800" b="1" dirty="0" smtClean="0"/>
              <a:t>15 лет </a:t>
            </a:r>
            <a:r>
              <a:rPr lang="ru-RU" sz="2800" b="1" dirty="0"/>
              <a:t>я – классный руководитель. А это значит: не просто классный руководитель, а «многодетный родитель».</a:t>
            </a:r>
          </a:p>
        </p:txBody>
      </p:sp>
      <p:pic>
        <p:nvPicPr>
          <p:cNvPr id="4" name="Picture 2" descr="C:\Users\Comp\Desktop\1 сентября 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0741" y="285728"/>
            <a:ext cx="6553225" cy="4071991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07904" y="332656"/>
            <a:ext cx="52565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И сейчас  я не просто учитель, я – классный руководитель 5</a:t>
            </a:r>
            <a:r>
              <a:rPr lang="ru-RU" sz="3600" b="1" dirty="0" smtClean="0"/>
              <a:t> </a:t>
            </a:r>
            <a:r>
              <a:rPr lang="ru-RU" sz="3600" b="1" dirty="0"/>
              <a:t>класса.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7336" y="2825552"/>
            <a:ext cx="59766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E:\DCIM\100NIKON\DSCN04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14644"/>
            <a:ext cx="4214810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347864" y="484485"/>
            <a:ext cx="561662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8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Уверена, что я и мои ребята находимся лишь в начале  трудного пути, который приведет нас к новым высотам.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3" descr="C:\Users\Наталья\Desktop\DSC009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140968"/>
            <a:ext cx="5167734" cy="3488804"/>
          </a:xfrm>
          <a:prstGeom prst="rect">
            <a:avLst/>
          </a:prstGeom>
          <a:noFill/>
        </p:spPr>
      </p:pic>
      <p:pic>
        <p:nvPicPr>
          <p:cNvPr id="14341" name="Picture 5" descr="https://thumbs.dreamstime.com/z/school-supplies-drawings-28821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9925" y="5733256"/>
            <a:ext cx="3394075" cy="1124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57620" y="142852"/>
            <a:ext cx="51125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Классный руководитель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– самый необходимый человек для ребенка в современной школе. У него необычная миссия в жизни: не только руководить, направлять, но и воспитывать. 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F:\фото 5 класс\DSC05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429000"/>
            <a:ext cx="4670785" cy="3312368"/>
          </a:xfrm>
          <a:prstGeom prst="rect">
            <a:avLst/>
          </a:prstGeom>
          <a:noFill/>
        </p:spPr>
      </p:pic>
      <p:pic>
        <p:nvPicPr>
          <p:cNvPr id="8194" name="Picture 2" descr="F:\фото 5 класс\DSC05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2976"/>
            <a:ext cx="3923928" cy="3645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14876" y="285728"/>
            <a:ext cx="40005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Восточная мудрость гласит: «Если ты думаешь на год вперед – посади семя. Если ты думаешь на десятилетия вперед, - посади дерево. Если ты думаешь на век вперед, воспитай человека».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573015"/>
            <a:ext cx="4608512" cy="32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83768" y="188641"/>
            <a:ext cx="6408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Воспитание </a:t>
            </a:r>
            <a:r>
              <a:rPr lang="ru-RU" sz="2800" b="1" dirty="0"/>
              <a:t>— это жизнь рядом и вместе. Я прикасаюсь к детям всей своей жизнью.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628800"/>
            <a:ext cx="61206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/>
              <a:t>Сегодня я с уверенностью могу сказать, что </a:t>
            </a:r>
            <a:r>
              <a:rPr lang="ru-RU" sz="2800" b="1" dirty="0"/>
              <a:t> основой воспитания  </a:t>
            </a:r>
            <a:r>
              <a:rPr lang="ru-RU" sz="2800" dirty="0"/>
              <a:t>является не только великий ум, но и большое, любящее сердце.</a:t>
            </a:r>
          </a:p>
          <a:p>
            <a:pPr fontAlgn="base"/>
            <a:r>
              <a:rPr lang="ru-RU" sz="2800" dirty="0"/>
              <a:t>Чтобы  быть </a:t>
            </a:r>
            <a:r>
              <a:rPr lang="ru-RU" sz="2800" b="1" dirty="0"/>
              <a:t>хорошим</a:t>
            </a:r>
            <a:r>
              <a:rPr lang="ru-RU" sz="2800" dirty="0"/>
              <a:t> классным руководителем, нужно верить в того, кого воспитываешь, любить тех, кого воспитываешь.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332656"/>
            <a:ext cx="6606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Символом успеха, стойким убеждением человека является жизненное кредо. </a:t>
            </a:r>
          </a:p>
        </p:txBody>
      </p:sp>
      <p:pic>
        <p:nvPicPr>
          <p:cNvPr id="11267" name="Picture 3" descr="C:\Users\Наталья\Desktop\Фото 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852936"/>
            <a:ext cx="5421685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000496" y="908720"/>
            <a:ext cx="45720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/>
              <a:t>Стать для своих учеников таким же дорогим и родным человеком, как мама, то есть отдать им свое сердце.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214290"/>
            <a:ext cx="6643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Моё педагогическое кредо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7" name="Picture 1" descr="C:\Users\Наталья\Desktop\DSC009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000108"/>
            <a:ext cx="2596505" cy="5472608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221088"/>
            <a:ext cx="54006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0"/>
            <a:ext cx="8532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8195" name="Picture 3" descr="C:\Users\Наталья\Desktop\DSCN0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969568"/>
            <a:ext cx="4810125" cy="388843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1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4000" b="1" dirty="0" smtClean="0"/>
              <a:t>Нужна своим ученикам! </a:t>
            </a:r>
            <a:endParaRPr lang="ru-RU" sz="4000" b="1" dirty="0"/>
          </a:p>
        </p:txBody>
      </p:sp>
      <p:pic>
        <p:nvPicPr>
          <p:cNvPr id="8" name="Picture 1" descr="C:\Users\Наталья\Desktop\DSCN00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97560"/>
            <a:ext cx="3995936" cy="3960440"/>
          </a:xfrm>
          <a:prstGeom prst="rect">
            <a:avLst/>
          </a:prstGeom>
          <a:noFill/>
        </p:spPr>
      </p:pic>
      <p:pic>
        <p:nvPicPr>
          <p:cNvPr id="3074" name="Picture 2" descr="G:\IMG_80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908720"/>
            <a:ext cx="4129428" cy="3068960"/>
          </a:xfrm>
          <a:prstGeom prst="rect">
            <a:avLst/>
          </a:prstGeom>
          <a:noFill/>
        </p:spPr>
      </p:pic>
      <p:pic>
        <p:nvPicPr>
          <p:cNvPr id="3075" name="Picture 3" descr="G:\IMG_8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80728"/>
            <a:ext cx="4716016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034" y="357166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Нужна родителям своих учеников!</a:t>
            </a:r>
            <a:endParaRPr lang="ru-RU" sz="3600" b="1" dirty="0"/>
          </a:p>
        </p:txBody>
      </p:sp>
      <p:pic>
        <p:nvPicPr>
          <p:cNvPr id="4" name="Picture 2" descr="G:\IMG_7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276872"/>
            <a:ext cx="4536504" cy="4320480"/>
          </a:xfrm>
          <a:prstGeom prst="rect">
            <a:avLst/>
          </a:prstGeom>
          <a:noFill/>
        </p:spPr>
      </p:pic>
      <p:pic>
        <p:nvPicPr>
          <p:cNvPr id="1027" name="Picture 3" descr="G:\IMG_87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3752" y="2420888"/>
            <a:ext cx="4550248" cy="4065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20" y="0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Нужна коллегам!</a:t>
            </a:r>
            <a:endParaRPr lang="ru-RU" sz="4000" b="1" dirty="0"/>
          </a:p>
        </p:txBody>
      </p:sp>
      <p:pic>
        <p:nvPicPr>
          <p:cNvPr id="4" name="Picture 2" descr="D:\фото\фото школа\выпускной\DSCN01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70795"/>
            <a:ext cx="4716016" cy="4187205"/>
          </a:xfrm>
          <a:prstGeom prst="rect">
            <a:avLst/>
          </a:prstGeom>
          <a:noFill/>
        </p:spPr>
      </p:pic>
      <p:pic>
        <p:nvPicPr>
          <p:cNvPr id="2051" name="Picture 3" descr="D:\фото\Фотографии\последний звонок 2008\2008_05_24\IMG_01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356992"/>
            <a:ext cx="4783163" cy="3501008"/>
          </a:xfrm>
          <a:prstGeom prst="rect">
            <a:avLst/>
          </a:prstGeom>
          <a:noFill/>
        </p:spPr>
      </p:pic>
      <p:pic>
        <p:nvPicPr>
          <p:cNvPr id="2050" name="Picture 2" descr="G:\IMG_70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404664"/>
            <a:ext cx="5076056" cy="3430688"/>
          </a:xfrm>
          <a:prstGeom prst="rect">
            <a:avLst/>
          </a:prstGeom>
          <a:noFill/>
        </p:spPr>
      </p:pic>
      <p:pic>
        <p:nvPicPr>
          <p:cNvPr id="5" name="Picture 3" descr="G:\IMG_69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20688"/>
            <a:ext cx="428396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3888" y="332656"/>
            <a:ext cx="5184576" cy="6217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Я стараюсь отдать своим детям частичку души и тепла, которая им так необходима. И пусть моя любовь согреет их в трудную минуту, пусть знания, данные мною, помогут обрести место в жизни, пусть человеческие качества, привитые мною, помогут выстоять и победить.</a:t>
            </a:r>
          </a:p>
        </p:txBody>
      </p:sp>
      <p:pic>
        <p:nvPicPr>
          <p:cNvPr id="6145" name="Picture 1" descr="C:\Users\Наталья\Desktop\Изображение 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48"/>
            <a:ext cx="3528392" cy="3960440"/>
          </a:xfrm>
          <a:prstGeom prst="rect">
            <a:avLst/>
          </a:prstGeom>
          <a:noFill/>
        </p:spPr>
      </p:pic>
      <p:pic>
        <p:nvPicPr>
          <p:cNvPr id="7" name="Picture 2" descr="C:\Users\Comp\Desktop\1 сентября 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4753"/>
            <a:ext cx="3357554" cy="3143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116632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Часто перебираю фотографии своих </a:t>
            </a:r>
            <a:r>
              <a:rPr lang="ru-RU" sz="2800" b="1" dirty="0" smtClean="0"/>
              <a:t>выпускников.</a:t>
            </a:r>
            <a:endParaRPr lang="ru-RU" sz="2800" b="1" dirty="0"/>
          </a:p>
        </p:txBody>
      </p:sp>
      <p:pic>
        <p:nvPicPr>
          <p:cNvPr id="29698" name="Picture 2" descr="C:\Users\Наталья\Desktop\IMG_0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4355976" cy="4176464"/>
          </a:xfrm>
          <a:prstGeom prst="rect">
            <a:avLst/>
          </a:prstGeom>
          <a:noFill/>
        </p:spPr>
      </p:pic>
      <p:pic>
        <p:nvPicPr>
          <p:cNvPr id="29699" name="Picture 3" descr="C:\Users\Наталья\Desktop\DSCN03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113584"/>
            <a:ext cx="4680520" cy="3744416"/>
          </a:xfrm>
          <a:prstGeom prst="rect">
            <a:avLst/>
          </a:prstGeom>
          <a:noFill/>
        </p:spPr>
      </p:pic>
      <p:pic>
        <p:nvPicPr>
          <p:cNvPr id="4098" name="Picture 2" descr="G:\IMG_63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620689"/>
            <a:ext cx="4211960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Наталья\Desktop\IMG_0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88024" cy="3923902"/>
          </a:xfrm>
          <a:prstGeom prst="rect">
            <a:avLst/>
          </a:prstGeom>
          <a:noFill/>
        </p:spPr>
      </p:pic>
      <p:pic>
        <p:nvPicPr>
          <p:cNvPr id="31747" name="Picture 3" descr="C:\Users\Наталья\Desktop\IMG_03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69568"/>
            <a:ext cx="4427984" cy="3888432"/>
          </a:xfrm>
          <a:prstGeom prst="rect">
            <a:avLst/>
          </a:prstGeom>
          <a:noFill/>
        </p:spPr>
      </p:pic>
      <p:pic>
        <p:nvPicPr>
          <p:cNvPr id="31748" name="Picture 4" descr="C:\Users\Наталья\Desktop\DSCN00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4716016" cy="3573016"/>
          </a:xfrm>
          <a:prstGeom prst="rect">
            <a:avLst/>
          </a:prstGeom>
          <a:noFill/>
        </p:spPr>
      </p:pic>
      <p:pic>
        <p:nvPicPr>
          <p:cNvPr id="31749" name="Picture 5" descr="C:\Users\Наталья\Desktop\Фото 0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0"/>
            <a:ext cx="4427984" cy="34923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332656"/>
            <a:ext cx="8028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И цель одна: чтоб детям дать добро,</a:t>
            </a:r>
            <a:br>
              <a:rPr lang="ru-RU" sz="3600" b="1" dirty="0"/>
            </a:br>
            <a:r>
              <a:rPr lang="ru-RU" sz="3600" b="1" dirty="0"/>
              <a:t>Частичку сердца, да уменье жить.</a:t>
            </a:r>
            <a:br>
              <a:rPr lang="ru-RU" sz="3600" b="1" dirty="0"/>
            </a:br>
            <a:r>
              <a:rPr lang="ru-RU" sz="3600" b="1" dirty="0"/>
              <a:t>Чтоб вышли в люди, не упав «на дно»,</a:t>
            </a:r>
            <a:br>
              <a:rPr lang="ru-RU" sz="3600" b="1" dirty="0"/>
            </a:br>
            <a:r>
              <a:rPr lang="ru-RU" sz="3600" b="1" dirty="0"/>
              <a:t>За что смогли бы нас благодарить.</a:t>
            </a:r>
            <a:endParaRPr lang="ru-RU" sz="3600" dirty="0"/>
          </a:p>
        </p:txBody>
      </p:sp>
      <p:pic>
        <p:nvPicPr>
          <p:cNvPr id="5121" name="Picture 1" descr="C:\Users\Наталья\Desktop\DSCN0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140968"/>
            <a:ext cx="5137721" cy="3717032"/>
          </a:xfrm>
          <a:prstGeom prst="rect">
            <a:avLst/>
          </a:prstGeom>
          <a:noFill/>
        </p:spPr>
      </p:pic>
      <p:pic>
        <p:nvPicPr>
          <p:cNvPr id="5122" name="Picture 2" descr="G:\IMG_58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4499992" cy="407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245</Words>
  <Application>Microsoft Office PowerPoint</Application>
  <PresentationFormat>Экран (4:3)</PresentationFormat>
  <Paragraphs>22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35</cp:revision>
  <dcterms:created xsi:type="dcterms:W3CDTF">2017-01-30T16:37:35Z</dcterms:created>
  <dcterms:modified xsi:type="dcterms:W3CDTF">2017-02-14T15:41:58Z</dcterms:modified>
</cp:coreProperties>
</file>